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6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1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38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8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7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4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74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3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1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6B42-1F31-46B1-9C70-1DFC78DB164A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FAD01-6340-42DC-B03B-6302491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41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79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 bwMode="auto">
          <a:xfrm>
            <a:off x="-291180" y="-228600"/>
            <a:ext cx="973997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79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1" y="-228600"/>
            <a:ext cx="9753599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80" y="-228600"/>
            <a:ext cx="9739977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79" y="-228600"/>
            <a:ext cx="9739976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79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179" y="-259222"/>
            <a:ext cx="9739976" cy="7345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9" t="12056" r="12244" b="12679"/>
          <a:stretch/>
        </p:blipFill>
        <p:spPr bwMode="auto">
          <a:xfrm>
            <a:off x="-304801" y="-285572"/>
            <a:ext cx="9753601" cy="737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9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nho1</dc:creator>
  <cp:lastModifiedBy>nho1</cp:lastModifiedBy>
  <cp:revision>4</cp:revision>
  <dcterms:created xsi:type="dcterms:W3CDTF">2018-04-04T07:58:09Z</dcterms:created>
  <dcterms:modified xsi:type="dcterms:W3CDTF">2018-04-04T08:35:31Z</dcterms:modified>
</cp:coreProperties>
</file>